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556779E-B993-43AD-A477-3956CABAFF6A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4ACBDA-FEC4-421B-8A8C-3F62FE4098C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ulu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Generous Living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 attitude rather than a work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Prem Kumar Devasahayam Lee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IN" sz="2400" b="1" dirty="0" smtClean="0"/>
              <a:t>Sinner saved by grace</a:t>
            </a:r>
          </a:p>
          <a:p>
            <a:pPr eaLnBrk="1" hangingPunct="1">
              <a:defRPr/>
            </a:pPr>
            <a:r>
              <a:rPr lang="en-IN" sz="2400" dirty="0" smtClean="0"/>
              <a:t>Engineer by profession – government 20 years – railways and ministry of finance</a:t>
            </a:r>
          </a:p>
          <a:p>
            <a:pPr>
              <a:defRPr/>
            </a:pPr>
            <a:r>
              <a:rPr lang="en-IN" dirty="0" smtClean="0"/>
              <a:t>Haggai Institute  20 years</a:t>
            </a:r>
          </a:p>
          <a:p>
            <a:pPr>
              <a:defRPr/>
            </a:pPr>
            <a:r>
              <a:rPr lang="en-IN" dirty="0" smtClean="0"/>
              <a:t>Retired and a visiting faculty on Bible subjects, Leadership and Stewardship</a:t>
            </a:r>
          </a:p>
          <a:p>
            <a:pPr>
              <a:defRPr/>
            </a:pPr>
            <a:r>
              <a:rPr lang="en-IN" dirty="0" smtClean="0"/>
              <a:t>Sunday school, TAFTEE, Bible Studies</a:t>
            </a:r>
            <a:endParaRPr lang="en-IN" sz="2400" dirty="0" smtClean="0"/>
          </a:p>
          <a:p>
            <a:pPr>
              <a:defRPr/>
            </a:pPr>
            <a:r>
              <a:rPr lang="en-IN" sz="2400" dirty="0" smtClean="0"/>
              <a:t>Six books in print – Add to Your faith Excellence, Be Rich in Good Works, Genesis Comes Home, Leading through Service – </a:t>
            </a:r>
            <a:r>
              <a:rPr lang="en-IN" sz="2400" dirty="0" err="1" smtClean="0"/>
              <a:t>Rs</a:t>
            </a:r>
            <a:r>
              <a:rPr lang="en-IN" sz="2400" dirty="0" smtClean="0"/>
              <a:t> 200 each Art of Fund Raising, Saul and David </a:t>
            </a:r>
            <a:r>
              <a:rPr lang="en-IN" sz="2400" dirty="0" err="1" smtClean="0"/>
              <a:t>Rs</a:t>
            </a:r>
            <a:r>
              <a:rPr lang="en-IN" sz="2400" dirty="0" smtClean="0"/>
              <a:t> 500</a:t>
            </a:r>
          </a:p>
          <a:p>
            <a:pPr>
              <a:defRPr/>
            </a:pPr>
            <a:r>
              <a:rPr lang="en-IN" sz="2400" dirty="0" err="1" smtClean="0">
                <a:hlinkClick r:id="rId2"/>
              </a:rPr>
              <a:t>www.lulu.com</a:t>
            </a:r>
            <a:endParaRPr lang="en-IN" sz="2400" dirty="0" smtClean="0"/>
          </a:p>
          <a:p>
            <a:pPr>
              <a:defRPr/>
            </a:pPr>
            <a:r>
              <a:rPr lang="en-IN" sz="2400" dirty="0" err="1" smtClean="0">
                <a:solidFill>
                  <a:srgbClr val="FF0000"/>
                </a:solidFill>
              </a:rPr>
              <a:t>pkdlee@gmail.com</a:t>
            </a:r>
            <a:r>
              <a:rPr lang="en-IN" sz="2400" dirty="0" smtClean="0">
                <a:solidFill>
                  <a:srgbClr val="002060"/>
                </a:solidFill>
              </a:rPr>
              <a:t> </a:t>
            </a:r>
            <a:r>
              <a:rPr lang="en-IN" sz="2400" dirty="0" smtClean="0"/>
              <a:t>– </a:t>
            </a:r>
            <a:r>
              <a:rPr lang="en-IN" sz="2400" dirty="0" err="1" smtClean="0"/>
              <a:t>powerpoints</a:t>
            </a:r>
            <a:r>
              <a:rPr lang="en-IN" sz="2400" dirty="0" smtClean="0"/>
              <a:t>, books softcopies etc. – free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 generosity a fruit of the Spirit?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Are the list of fruit in Galatians 5:22 (or gifts elsewhere) exhaustive or illustrative?</a:t>
            </a:r>
          </a:p>
          <a:p>
            <a:r>
              <a:rPr lang="en-GB" dirty="0" smtClean="0"/>
              <a:t>I believe that generosity is an essential part of love – even though it is absent in I Corinthians 13</a:t>
            </a:r>
          </a:p>
          <a:p>
            <a:r>
              <a:rPr lang="en-GB" dirty="0" smtClean="0"/>
              <a:t>More than that I believe that it is an essential part of the gospel, like forgiveness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gospel of the poor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Nazarene manifesto – cannot be spiritualised away</a:t>
            </a:r>
          </a:p>
          <a:p>
            <a:r>
              <a:rPr lang="en-GB" dirty="0" smtClean="0"/>
              <a:t>Matthew 11:1-5 – the gospel is an answer to the needs of the poor</a:t>
            </a:r>
          </a:p>
          <a:p>
            <a:r>
              <a:rPr lang="en-GB" dirty="0" smtClean="0"/>
              <a:t>The transformation of the hearts of the rich</a:t>
            </a:r>
          </a:p>
          <a:p>
            <a:r>
              <a:rPr lang="en-GB" dirty="0" smtClean="0"/>
              <a:t>John 17:18 and 20:21</a:t>
            </a:r>
          </a:p>
          <a:p>
            <a:r>
              <a:rPr lang="en-GB" dirty="0" smtClean="0"/>
              <a:t>Matt 11:28 – concept of love</a:t>
            </a:r>
          </a:p>
          <a:p>
            <a:r>
              <a:rPr lang="en-GB" dirty="0" smtClean="0"/>
              <a:t>Salaries for lowly workers; delivering people from impossible situations; reputation in our colony</a:t>
            </a:r>
          </a:p>
          <a:p>
            <a:r>
              <a:rPr lang="en-GB" dirty="0" smtClean="0"/>
              <a:t>Can I pay less than the minimum wage prescribed by the government and call myself a Christian?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gospel of the kingdom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Identifying the gospel from the four gospels rather than the epistles</a:t>
            </a:r>
          </a:p>
          <a:p>
            <a:r>
              <a:rPr lang="en-GB" dirty="0" smtClean="0"/>
              <a:t>The need to see Paul as a commentary on the gospel rather than THE gospel</a:t>
            </a:r>
          </a:p>
          <a:p>
            <a:r>
              <a:rPr lang="en-GB" dirty="0" smtClean="0"/>
              <a:t>Matthew 4:17 what was offered was the kingdom – of dignity and love</a:t>
            </a:r>
          </a:p>
          <a:p>
            <a:r>
              <a:rPr lang="en-GB" dirty="0" smtClean="0"/>
              <a:t>We see this being practised in Acts 4:32-37 and is the gospel in action</a:t>
            </a:r>
          </a:p>
          <a:p>
            <a:r>
              <a:rPr lang="en-GB" dirty="0" smtClean="0"/>
              <a:t>John 13:35 – there is no gospel if people are hungry in the church</a:t>
            </a:r>
          </a:p>
          <a:p>
            <a:r>
              <a:rPr lang="en-GB" dirty="0" smtClean="0"/>
              <a:t>Giving dignity – watchman in </a:t>
            </a:r>
            <a:r>
              <a:rPr lang="en-GB" dirty="0" err="1" smtClean="0"/>
              <a:t>Kolkata</a:t>
            </a:r>
            <a:endParaRPr lang="en-GB" dirty="0" smtClean="0"/>
          </a:p>
          <a:p>
            <a:r>
              <a:rPr lang="en-GB" dirty="0" smtClean="0"/>
              <a:t>Giving equality – Chennai</a:t>
            </a:r>
          </a:p>
          <a:p>
            <a:r>
              <a:rPr lang="en-GB" dirty="0" smtClean="0"/>
              <a:t>Beyond your ability - Chennai</a:t>
            </a:r>
          </a:p>
          <a:p>
            <a:r>
              <a:rPr lang="en-GB" dirty="0" smtClean="0"/>
              <a:t>There is no gospel without the church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gospel of repentance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Matthew 4:17 – the call to repentance</a:t>
            </a:r>
          </a:p>
          <a:p>
            <a:r>
              <a:rPr lang="en-GB" dirty="0" smtClean="0"/>
              <a:t>What are we to repent from?</a:t>
            </a:r>
          </a:p>
          <a:p>
            <a:r>
              <a:rPr lang="en-GB" dirty="0" smtClean="0"/>
              <a:t>Matthew 6:24 – you have to choose between money and God</a:t>
            </a:r>
          </a:p>
          <a:p>
            <a:r>
              <a:rPr lang="en-GB" dirty="0" smtClean="0"/>
              <a:t>John 8:1-11 and Matthew 19:16-22</a:t>
            </a:r>
          </a:p>
          <a:p>
            <a:r>
              <a:rPr lang="en-GB" dirty="0" smtClean="0"/>
              <a:t>A religion of faith or works?</a:t>
            </a:r>
          </a:p>
          <a:p>
            <a:r>
              <a:rPr lang="en-GB" dirty="0" smtClean="0"/>
              <a:t>Colossians 3:5 – covetousness which is idolatry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Repentance from the material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I Timothy 6:10 and James 1:13-15</a:t>
            </a:r>
          </a:p>
          <a:p>
            <a:r>
              <a:rPr lang="en-GB" dirty="0" smtClean="0"/>
              <a:t>We cannot repent from our sins till we have repented from our faith!</a:t>
            </a:r>
          </a:p>
          <a:p>
            <a:r>
              <a:rPr lang="en-GB" dirty="0" smtClean="0"/>
              <a:t>I John 2:15-17, James 4:4, I Timothy 6:9 all warn against our attitude to money</a:t>
            </a:r>
          </a:p>
          <a:p>
            <a:r>
              <a:rPr lang="en-GB" dirty="0" smtClean="0"/>
              <a:t>Do we have an addiction to money?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danger of a lack of generosity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Acts 10:4 – the alms of Cornelius carried weight before God</a:t>
            </a:r>
          </a:p>
          <a:p>
            <a:r>
              <a:rPr lang="en-GB" dirty="0" smtClean="0"/>
              <a:t>Matthew 25:31-46 judgement based on generosity</a:t>
            </a:r>
          </a:p>
          <a:p>
            <a:r>
              <a:rPr lang="en-GB" dirty="0" smtClean="0"/>
              <a:t>Matthew 6:22-23 The teaching of the Bible is consistent – if you have faith in Jesus, generosity will be a hall mark of your life</a:t>
            </a:r>
          </a:p>
          <a:p>
            <a:r>
              <a:rPr lang="en-GB" dirty="0" smtClean="0"/>
              <a:t>Matthew 10:38-39 finding your life and losing it</a:t>
            </a:r>
          </a:p>
          <a:p>
            <a:r>
              <a:rPr lang="en-GB" smtClean="0"/>
              <a:t>Bad experiences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Jesus proclaimed the gospel as the answer to the needs of the poor</a:t>
            </a:r>
          </a:p>
          <a:p>
            <a:r>
              <a:rPr lang="en-GB" dirty="0" smtClean="0"/>
              <a:t>The kingdom of God was meant to be a solution to the needs of the people</a:t>
            </a:r>
          </a:p>
          <a:p>
            <a:r>
              <a:rPr lang="en-GB" dirty="0" smtClean="0"/>
              <a:t>We are called to turn away from trust in the world to trust in God so that we can be a solution to the needs </a:t>
            </a:r>
            <a:r>
              <a:rPr lang="en-GB" smtClean="0"/>
              <a:t>of others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</TotalTime>
  <Words>548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Oriel</vt:lpstr>
      <vt:lpstr>Generous Living</vt:lpstr>
      <vt:lpstr>Prem Kumar Devasahayam Lee</vt:lpstr>
      <vt:lpstr>Is generosity a fruit of the Spirit?</vt:lpstr>
      <vt:lpstr>The gospel of the poor</vt:lpstr>
      <vt:lpstr>The gospel of the kingdom</vt:lpstr>
      <vt:lpstr>The gospel of repentance</vt:lpstr>
      <vt:lpstr>Repentance from the material</vt:lpstr>
      <vt:lpstr>The danger of a lack of generosity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Generous Living</dc:title>
  <dc:creator>PKDLee</dc:creator>
  <cp:lastModifiedBy>Sas Conradie</cp:lastModifiedBy>
  <cp:revision>21</cp:revision>
  <dcterms:created xsi:type="dcterms:W3CDTF">2013-06-05T12:16:32Z</dcterms:created>
  <dcterms:modified xsi:type="dcterms:W3CDTF">2013-06-25T09:13:13Z</dcterms:modified>
</cp:coreProperties>
</file>